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BC724-6F3B-4926-B917-6E4AE7A696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6F20E-26DF-4AD1-B03E-B0A7C8B4E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CB889-619E-4EE7-A999-9C5377463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932BF-7009-481C-9725-84E5DC6D0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ABBA2-CD7D-401F-AF35-51784D988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289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F7E83-CBF7-40D6-ABE1-292B7CF1A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646A84-5513-45D5-A5F3-A726626D56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0BBE8-47FA-4239-922A-E155A13AC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CC968-D683-4815-9263-F22030A4C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80C30-7BD7-4596-9539-60481254A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84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408D2-33D7-44C1-9F6C-EA52FCA619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60B5A-F202-49A8-8231-E0161CADE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631D1-23E9-431A-8B9A-E12F784F9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7C03A-D91E-4A01-93D5-8ED457E75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2DB82-8F5A-4826-B690-62BC22CAC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52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E764-1F25-4263-A330-CA31A5043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842D3-DDD2-4011-A3CC-AE5D07FA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DB67E-EAD8-45C9-8D28-B5C691ED3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AA319-9E3D-4C02-A0CE-4305B266D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DBA7C-CCCF-4478-B484-B4071CAD0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774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C657D-4066-4F92-9CF2-D3E06FCA9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1AC81-D941-474F-9BA4-410C07EC1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451B0-1A9E-4444-A079-8BD5673F8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8CF1A-AAFE-4D1F-ABF7-5F510EC6E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BAF13-0DF5-4605-BAB3-AE7A152CB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1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4C0B5-F1C0-4FA7-AFDF-6270305D8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C3D24-C7BF-4D4E-AE72-6200ABE8E5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200D75-C7CB-4F83-B20D-45DD12F0D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00601-8C2F-434C-B5F6-A2AFBC9FA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F066F-5FC8-468E-8E9E-E9AADD8BF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E6D605-BBB9-4E99-9963-1FF472A9C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01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E5754-DAE0-4997-A1F9-D4600EF5E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D194D-FC64-4AA9-9802-B603699C7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6B47A-FA8E-429A-917E-F9ED5CE67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08B2DA-2061-4A4D-88F7-3FA4755DCE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6AC56-594B-4316-B461-217CCE8B23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F8AD72-5C6C-4CC8-BC18-CFAD76A4B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D89D6-A189-443B-8F37-AD9834F61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4C4B29-CB69-4783-9D10-0D304186E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494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F4EE0-C57E-4560-B43E-D01CF866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58904-165C-4567-9A31-0E2A7EFCD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A72D5A-D189-4968-90CD-AD56B302B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946448-29A2-4414-8CB9-88E70000A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264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5CD9D4-4B24-487F-A3A1-F196EA43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FBD4A-2830-4F15-BA70-B45215A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DB6C53-4C3F-4793-AC0A-462F6D02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11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C703-9D8B-427E-93F0-B5CDAFE8C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22809-4FD2-4EEC-A1A8-58904DC85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6C63D-7AC9-4B02-866C-431DE24E7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942D2-42F0-4C37-A4E3-5426AD14F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AFA0B-CDA2-4A96-926D-1AD035EC8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75003-72E4-444D-97B5-D9B93BBC2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33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C602-646D-4348-AA41-6784ECACB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C37ED0-E36A-4079-8E08-C6806A3A9B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2490C-AB76-4A05-8916-EDE8BF8740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141BF-C998-4408-BA77-A0FA79C28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72AF4-7416-4AA3-8128-323FA929C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643217-A7C5-4CFF-88DC-F1FEADDA2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7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8A2BB9-2A23-455E-B7B5-69591C2A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B3558B-AA67-42F9-B6CD-EF46C7C95B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4F67E-61D1-47C7-BB0B-20948E1DE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A6B7AA-BDB5-4F83-BAEA-93ED3AA10346}" type="datetimeFigureOut">
              <a:rPr lang="en-US" smtClean="0"/>
              <a:t>3/31/2022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985DF9-15FF-4265-A6A4-03226A78B7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B202B-E3A1-49C0-A285-EDF3239B2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C753A-4F90-441C-92D5-9BD6F843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3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 descr="Graphical user interface, application, Word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4EF8579B-80F5-4FFA-B0AF-C254663C46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160" y="337351"/>
            <a:ext cx="11666567" cy="5662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70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75"/>
    </mc:Choice>
    <mc:Fallback>
      <p:transition spd="slow" advTm="37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2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6770E4E4-7778-4D32-B906-2484DD1DA69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4376" y="477730"/>
            <a:ext cx="11629457" cy="5434013"/>
          </a:xfrm>
        </p:spPr>
      </p:pic>
    </p:spTree>
    <p:extLst>
      <p:ext uri="{BB962C8B-B14F-4D97-AF65-F5344CB8AC3E}">
        <p14:creationId xmlns:p14="http://schemas.microsoft.com/office/powerpoint/2010/main" val="1564799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61"/>
    </mc:Choice>
    <mc:Fallback>
      <p:transition spd="slow" advTm="14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amal gassam hazzza alOtaibi</dc:creator>
  <cp:lastModifiedBy>amal gassam hazzza alOtaibi</cp:lastModifiedBy>
  <cp:revision>3</cp:revision>
  <dcterms:created xsi:type="dcterms:W3CDTF">2022-03-31T08:33:50Z</dcterms:created>
  <dcterms:modified xsi:type="dcterms:W3CDTF">2022-03-31T09:02:25Z</dcterms:modified>
</cp:coreProperties>
</file>

<file path=docProps/thumbnail.jpeg>
</file>